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>
      <p:cViewPr varScale="1">
        <p:scale>
          <a:sx n="68" d="100"/>
          <a:sy n="68" d="100"/>
        </p:scale>
        <p:origin x="69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1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7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31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510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51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32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3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6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6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2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322D9-600A-4057-86B7-C922BA3C81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322D9-600A-4057-86B7-C922BA3C8150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D9764-54AE-47B6-8E0F-B32E36DE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99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E9140BE-A909-4A5E-912E-3B3BE71024C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642458" y="643466"/>
            <a:ext cx="5859083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777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7E30253-2E5C-4279-B0D7-81FBE7F42F2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671767" y="643466"/>
            <a:ext cx="5800464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052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tantec">
      <a:dk1>
        <a:sysClr val="windowText" lastClr="000000"/>
      </a:dk1>
      <a:lt1>
        <a:sysClr val="window" lastClr="FFFFFF"/>
      </a:lt1>
      <a:dk2>
        <a:srgbClr val="FF9B26"/>
      </a:dk2>
      <a:lt2>
        <a:srgbClr val="8B8376"/>
      </a:lt2>
      <a:accent1>
        <a:srgbClr val="FF9B26"/>
      </a:accent1>
      <a:accent2>
        <a:srgbClr val="D71923"/>
      </a:accent2>
      <a:accent3>
        <a:srgbClr val="FFC90E"/>
      </a:accent3>
      <a:accent4>
        <a:srgbClr val="00A8FF"/>
      </a:accent4>
      <a:accent5>
        <a:srgbClr val="75C000"/>
      </a:accent5>
      <a:accent6>
        <a:srgbClr val="8B8376"/>
      </a:accent6>
      <a:hlink>
        <a:srgbClr val="0000FF"/>
      </a:hlink>
      <a:folHlink>
        <a:srgbClr val="800080"/>
      </a:folHlink>
    </a:clrScheme>
    <a:fontScheme name="Stante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Cone, Trevor</dc:creator>
  <cp:lastModifiedBy>Cone, Trevor</cp:lastModifiedBy>
  <cp:revision>1</cp:revision>
  <dcterms:created xsi:type="dcterms:W3CDTF">2021-02-19T15:07:33Z</dcterms:created>
  <dcterms:modified xsi:type="dcterms:W3CDTF">2021-02-19T15:10:02Z</dcterms:modified>
</cp:coreProperties>
</file>